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4"/>
  </p:notesMasterIdLst>
  <p:sldIdLst>
    <p:sldId id="334" r:id="rId2"/>
    <p:sldId id="335" r:id="rId3"/>
    <p:sldId id="336" r:id="rId4"/>
    <p:sldId id="337" r:id="rId5"/>
    <p:sldId id="340" r:id="rId6"/>
    <p:sldId id="341" r:id="rId7"/>
    <p:sldId id="342" r:id="rId8"/>
    <p:sldId id="343" r:id="rId9"/>
    <p:sldId id="344" r:id="rId10"/>
    <p:sldId id="345" r:id="rId11"/>
    <p:sldId id="348" r:id="rId12"/>
    <p:sldId id="347" r:id="rId13"/>
    <p:sldId id="338" r:id="rId14"/>
    <p:sldId id="339" r:id="rId15"/>
    <p:sldId id="346" r:id="rId16"/>
    <p:sldId id="350" r:id="rId17"/>
    <p:sldId id="351" r:id="rId18"/>
    <p:sldId id="358" r:id="rId19"/>
    <p:sldId id="355" r:id="rId20"/>
    <p:sldId id="356" r:id="rId21"/>
    <p:sldId id="357" r:id="rId22"/>
    <p:sldId id="354" r:id="rId23"/>
  </p:sldIdLst>
  <p:sldSz cx="10693400" cy="7561263"/>
  <p:notesSz cx="6858000" cy="9144000"/>
  <p:defaultTextStyle>
    <a:defPPr>
      <a:defRPr lang="ru-RU"/>
    </a:defPPr>
    <a:lvl1pPr marL="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FF"/>
    <a:srgbClr val="9966FF"/>
    <a:srgbClr val="CCECFF"/>
    <a:srgbClr val="EBF472"/>
    <a:srgbClr val="FFFF66"/>
    <a:srgbClr val="FFCCCC"/>
    <a:srgbClr val="FFFF99"/>
    <a:srgbClr val="9999FF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728" autoAdjust="0"/>
  </p:normalViewPr>
  <p:slideViewPr>
    <p:cSldViewPr>
      <p:cViewPr varScale="1">
        <p:scale>
          <a:sx n="63" d="100"/>
          <a:sy n="63" d="100"/>
        </p:scale>
        <p:origin x="1290" y="48"/>
      </p:cViewPr>
      <p:guideLst>
        <p:guide orient="horz" pos="2382"/>
        <p:guide pos="33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EE81CB-87D4-4587-A372-079D50492976}" type="datetimeFigureOut">
              <a:rPr lang="ru-RU" smtClean="0"/>
              <a:t>05.03.2021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79D746-B5A5-4E53-8864-75D810945C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086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9D746-B5A5-4E53-8864-75D810945C0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29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1548" y="2772465"/>
            <a:ext cx="7718861" cy="2494821"/>
          </a:xfrm>
        </p:spPr>
        <p:txBody>
          <a:bodyPr anchor="b">
            <a:normAutofit/>
          </a:bodyPr>
          <a:lstStyle>
            <a:lvl1pPr>
              <a:defRPr sz="595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71548" y="5267284"/>
            <a:ext cx="7718861" cy="1241779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04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8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2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6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20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8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2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66EA8-5ECC-4E24-954C-64007476D66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-37093" y="4764278"/>
            <a:ext cx="1631928" cy="861950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5066" y="4994030"/>
            <a:ext cx="684099" cy="402567"/>
          </a:xfrm>
        </p:spPr>
        <p:txBody>
          <a:bodyPr/>
          <a:lstStyle/>
          <a:p>
            <a:fld id="{026B4DD3-9F92-426E-BD87-7DDA5604E3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099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1547" y="672112"/>
            <a:ext cx="7708960" cy="3436681"/>
          </a:xfrm>
        </p:spPr>
        <p:txBody>
          <a:bodyPr anchor="ctr">
            <a:normAutofit/>
          </a:bodyPr>
          <a:lstStyle>
            <a:lvl1pPr algn="l">
              <a:defRPr sz="5292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1547" y="4800538"/>
            <a:ext cx="7708960" cy="1715412"/>
          </a:xfrm>
        </p:spPr>
        <p:txBody>
          <a:bodyPr anchor="ctr">
            <a:normAutofit/>
          </a:bodyPr>
          <a:lstStyle>
            <a:lvl1pPr marL="0" indent="0" algn="l">
              <a:buNone/>
              <a:defRPr sz="198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04063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2pPr>
            <a:lvl3pPr marL="100812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2189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4pPr>
            <a:lvl5pPr marL="2016252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5pPr>
            <a:lvl6pPr marL="2520315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6pPr>
            <a:lvl7pPr marL="3024378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7pPr>
            <a:lvl8pPr marL="352844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8pPr>
            <a:lvl9pPr marL="4032504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66EA8-5ECC-4E24-954C-64007476D66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68" y="3491243"/>
            <a:ext cx="1588522" cy="560099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97853" y="3576815"/>
            <a:ext cx="684099" cy="402567"/>
          </a:xfrm>
        </p:spPr>
        <p:txBody>
          <a:bodyPr/>
          <a:lstStyle/>
          <a:p>
            <a:fld id="{026B4DD3-9F92-426E-BD87-7DDA5604E3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891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8889" y="672112"/>
            <a:ext cx="7144823" cy="3192533"/>
          </a:xfrm>
        </p:spPr>
        <p:txBody>
          <a:bodyPr anchor="ctr">
            <a:normAutofit/>
          </a:bodyPr>
          <a:lstStyle>
            <a:lvl1pPr algn="l">
              <a:defRPr sz="5292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825345" y="3864646"/>
            <a:ext cx="6611908" cy="42007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764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04063" indent="0">
              <a:buFontTx/>
              <a:buNone/>
              <a:defRPr/>
            </a:lvl2pPr>
            <a:lvl3pPr marL="1008126" indent="0">
              <a:buFontTx/>
              <a:buNone/>
              <a:defRPr/>
            </a:lvl3pPr>
            <a:lvl4pPr marL="1512189" indent="0">
              <a:buFontTx/>
              <a:buNone/>
              <a:defRPr/>
            </a:lvl4pPr>
            <a:lvl5pPr marL="2016252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1547" y="4800538"/>
            <a:ext cx="7708960" cy="1715412"/>
          </a:xfrm>
        </p:spPr>
        <p:txBody>
          <a:bodyPr anchor="ctr">
            <a:normAutofit/>
          </a:bodyPr>
          <a:lstStyle>
            <a:lvl1pPr marL="0" indent="0" algn="l">
              <a:buNone/>
              <a:defRPr sz="198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04063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2pPr>
            <a:lvl3pPr marL="100812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2189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4pPr>
            <a:lvl5pPr marL="2016252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5pPr>
            <a:lvl6pPr marL="2520315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6pPr>
            <a:lvl7pPr marL="3024378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7pPr>
            <a:lvl8pPr marL="352844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8pPr>
            <a:lvl9pPr marL="4032504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66EA8-5ECC-4E24-954C-64007476D66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reeform 11"/>
          <p:cNvSpPr/>
          <p:nvPr/>
        </p:nvSpPr>
        <p:spPr bwMode="auto">
          <a:xfrm flipV="1">
            <a:off x="68" y="3491243"/>
            <a:ext cx="1588522" cy="560099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97853" y="3576815"/>
            <a:ext cx="684099" cy="402567"/>
          </a:xfrm>
        </p:spPr>
        <p:txBody>
          <a:bodyPr/>
          <a:lstStyle/>
          <a:p>
            <a:fld id="{026B4DD3-9F92-426E-BD87-7DDA5604E3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14726" y="714455"/>
            <a:ext cx="534809" cy="644743"/>
          </a:xfrm>
          <a:prstGeom prst="rect">
            <a:avLst/>
          </a:prstGeom>
        </p:spPr>
        <p:txBody>
          <a:bodyPr vert="horz" lIns="100817" tIns="50408" rIns="100817" bIns="50408" rtlCol="0" anchor="ctr">
            <a:noAutofit/>
          </a:bodyPr>
          <a:lstStyle/>
          <a:p>
            <a:pPr lvl="0"/>
            <a:r>
              <a:rPr lang="en-US" sz="882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553816" y="3203234"/>
            <a:ext cx="534809" cy="644743"/>
          </a:xfrm>
          <a:prstGeom prst="rect">
            <a:avLst/>
          </a:prstGeom>
        </p:spPr>
        <p:txBody>
          <a:bodyPr vert="horz" lIns="100817" tIns="50408" rIns="100817" bIns="50408" rtlCol="0" anchor="ctr">
            <a:noAutofit/>
          </a:bodyPr>
          <a:lstStyle/>
          <a:p>
            <a:pPr lvl="0"/>
            <a:r>
              <a:rPr lang="en-US" sz="882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6548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1547" y="2688451"/>
            <a:ext cx="7708960" cy="3004268"/>
          </a:xfrm>
        </p:spPr>
        <p:txBody>
          <a:bodyPr anchor="b">
            <a:normAutofit/>
          </a:bodyPr>
          <a:lstStyle>
            <a:lvl1pPr algn="l">
              <a:defRPr sz="5292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71547" y="5712954"/>
            <a:ext cx="7708960" cy="80444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66EA8-5ECC-4E24-954C-64007476D66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68" y="5414231"/>
            <a:ext cx="1588522" cy="560099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97853" y="5494086"/>
            <a:ext cx="684099" cy="402567"/>
          </a:xfrm>
        </p:spPr>
        <p:txBody>
          <a:bodyPr/>
          <a:lstStyle/>
          <a:p>
            <a:fld id="{026B4DD3-9F92-426E-BD87-7DDA5604E3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440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558889" y="672112"/>
            <a:ext cx="7144823" cy="3192533"/>
          </a:xfrm>
        </p:spPr>
        <p:txBody>
          <a:bodyPr anchor="ctr">
            <a:normAutofit/>
          </a:bodyPr>
          <a:lstStyle>
            <a:lvl1pPr algn="l">
              <a:defRPr sz="5292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71546" y="4788800"/>
            <a:ext cx="7821586" cy="924154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646">
                <a:solidFill>
                  <a:schemeClr val="accent1"/>
                </a:solidFill>
              </a:defRPr>
            </a:lvl1pPr>
            <a:lvl2pPr marL="504063" indent="0">
              <a:buFontTx/>
              <a:buNone/>
              <a:defRPr/>
            </a:lvl2pPr>
            <a:lvl3pPr marL="1008126" indent="0">
              <a:buFontTx/>
              <a:buNone/>
              <a:defRPr/>
            </a:lvl3pPr>
            <a:lvl4pPr marL="1512189" indent="0">
              <a:buFontTx/>
              <a:buNone/>
              <a:defRPr/>
            </a:lvl4pPr>
            <a:lvl5pPr marL="2016252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71546" y="5712954"/>
            <a:ext cx="7821586" cy="80444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66EA8-5ECC-4E24-954C-64007476D66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Freeform 11"/>
          <p:cNvSpPr/>
          <p:nvPr/>
        </p:nvSpPr>
        <p:spPr bwMode="auto">
          <a:xfrm flipV="1">
            <a:off x="68" y="5414231"/>
            <a:ext cx="1588522" cy="560099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97853" y="5494086"/>
            <a:ext cx="684099" cy="402567"/>
          </a:xfrm>
        </p:spPr>
        <p:txBody>
          <a:bodyPr/>
          <a:lstStyle/>
          <a:p>
            <a:fld id="{026B4DD3-9F92-426E-BD87-7DDA5604E3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14726" y="714455"/>
            <a:ext cx="534809" cy="644743"/>
          </a:xfrm>
          <a:prstGeom prst="rect">
            <a:avLst/>
          </a:prstGeom>
        </p:spPr>
        <p:txBody>
          <a:bodyPr vert="horz" lIns="100817" tIns="50408" rIns="100817" bIns="50408" rtlCol="0" anchor="ctr">
            <a:noAutofit/>
          </a:bodyPr>
          <a:lstStyle/>
          <a:p>
            <a:pPr lvl="0"/>
            <a:r>
              <a:rPr lang="en-US" sz="882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553816" y="3203234"/>
            <a:ext cx="534809" cy="644743"/>
          </a:xfrm>
          <a:prstGeom prst="rect">
            <a:avLst/>
          </a:prstGeom>
        </p:spPr>
        <p:txBody>
          <a:bodyPr vert="horz" lIns="100817" tIns="50408" rIns="100817" bIns="50408" rtlCol="0" anchor="ctr">
            <a:noAutofit/>
          </a:bodyPr>
          <a:lstStyle/>
          <a:p>
            <a:pPr lvl="0"/>
            <a:r>
              <a:rPr lang="en-US" sz="882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336447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1548" y="691745"/>
            <a:ext cx="7708959" cy="3175356"/>
          </a:xfrm>
        </p:spPr>
        <p:txBody>
          <a:bodyPr anchor="ctr">
            <a:normAutofit/>
          </a:bodyPr>
          <a:lstStyle>
            <a:lvl1pPr algn="l">
              <a:defRPr sz="5292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71547" y="4788800"/>
            <a:ext cx="7708960" cy="924154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646">
                <a:solidFill>
                  <a:schemeClr val="accent1"/>
                </a:solidFill>
              </a:defRPr>
            </a:lvl1pPr>
            <a:lvl2pPr marL="504063" indent="0">
              <a:buFontTx/>
              <a:buNone/>
              <a:defRPr/>
            </a:lvl2pPr>
            <a:lvl3pPr marL="1008126" indent="0">
              <a:buFontTx/>
              <a:buNone/>
              <a:defRPr/>
            </a:lvl3pPr>
            <a:lvl4pPr marL="1512189" indent="0">
              <a:buFontTx/>
              <a:buNone/>
              <a:defRPr/>
            </a:lvl4pPr>
            <a:lvl5pPr marL="2016252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71547" y="5712954"/>
            <a:ext cx="7708960" cy="80444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66EA8-5ECC-4E24-954C-64007476D66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68" y="5414231"/>
            <a:ext cx="1588522" cy="560099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97853" y="5494086"/>
            <a:ext cx="684099" cy="402567"/>
          </a:xfrm>
        </p:spPr>
        <p:txBody>
          <a:bodyPr/>
          <a:lstStyle/>
          <a:p>
            <a:fld id="{026B4DD3-9F92-426E-BD87-7DDA5604E3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0487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66EA8-5ECC-4E24-954C-64007476D66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68" y="784125"/>
            <a:ext cx="1588522" cy="560099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B4DD3-9F92-426E-BD87-7DDA5604E3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6439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044065" y="691745"/>
            <a:ext cx="1936754" cy="5825653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71548" y="691745"/>
            <a:ext cx="5515507" cy="582565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66EA8-5ECC-4E24-954C-64007476D66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68" y="784125"/>
            <a:ext cx="1588522" cy="560099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B4DD3-9F92-426E-BD87-7DDA5604E3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296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4805" y="688110"/>
            <a:ext cx="7705702" cy="141224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1547" y="2352393"/>
            <a:ext cx="7708960" cy="416500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66EA8-5ECC-4E24-954C-64007476D66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68" y="784125"/>
            <a:ext cx="1588522" cy="560099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B4DD3-9F92-426E-BD87-7DDA5604E3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078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1547" y="2287301"/>
            <a:ext cx="7708960" cy="1619420"/>
          </a:xfrm>
        </p:spPr>
        <p:txBody>
          <a:bodyPr anchor="b"/>
          <a:lstStyle>
            <a:lvl1pPr algn="l">
              <a:defRPr sz="441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1547" y="3948660"/>
            <a:ext cx="7708960" cy="948631"/>
          </a:xfrm>
        </p:spPr>
        <p:txBody>
          <a:bodyPr anchor="t"/>
          <a:lstStyle>
            <a:lvl1pPr marL="0" indent="0" algn="l">
              <a:buNone/>
              <a:defRPr sz="220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04063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2pPr>
            <a:lvl3pPr marL="100812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2189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4pPr>
            <a:lvl5pPr marL="2016252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5pPr>
            <a:lvl6pPr marL="2520315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6pPr>
            <a:lvl7pPr marL="3024378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7pPr>
            <a:lvl8pPr marL="352844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8pPr>
            <a:lvl9pPr marL="4032504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66EA8-5ECC-4E24-954C-64007476D66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68" y="3491243"/>
            <a:ext cx="1588522" cy="560099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97853" y="3576815"/>
            <a:ext cx="684099" cy="402567"/>
          </a:xfrm>
        </p:spPr>
        <p:txBody>
          <a:bodyPr/>
          <a:lstStyle/>
          <a:p>
            <a:fld id="{026B4DD3-9F92-426E-BD87-7DDA5604E3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271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71548" y="2355818"/>
            <a:ext cx="3739335" cy="415373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1684" y="2355818"/>
            <a:ext cx="3738823" cy="415373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66EA8-5ECC-4E24-954C-64007476D66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68" y="784125"/>
            <a:ext cx="1588522" cy="560099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97853" y="868568"/>
            <a:ext cx="684099" cy="402567"/>
          </a:xfrm>
        </p:spPr>
        <p:txBody>
          <a:bodyPr/>
          <a:lstStyle/>
          <a:p>
            <a:fld id="{026B4DD3-9F92-426E-BD87-7DDA5604E3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224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49203" y="2454958"/>
            <a:ext cx="3361680" cy="635356"/>
          </a:xfrm>
        </p:spPr>
        <p:txBody>
          <a:bodyPr anchor="b">
            <a:noAutofit/>
          </a:bodyPr>
          <a:lstStyle>
            <a:lvl1pPr marL="0" indent="0">
              <a:buNone/>
              <a:defRPr sz="2646" b="0"/>
            </a:lvl1pPr>
            <a:lvl2pPr marL="504063" indent="0">
              <a:buNone/>
              <a:defRPr sz="2205" b="1"/>
            </a:lvl2pPr>
            <a:lvl3pPr marL="1008126" indent="0">
              <a:buNone/>
              <a:defRPr sz="1985" b="1"/>
            </a:lvl3pPr>
            <a:lvl4pPr marL="1512189" indent="0">
              <a:buNone/>
              <a:defRPr sz="1764" b="1"/>
            </a:lvl4pPr>
            <a:lvl5pPr marL="2016252" indent="0">
              <a:buNone/>
              <a:defRPr sz="1764" b="1"/>
            </a:lvl5pPr>
            <a:lvl6pPr marL="2520315" indent="0">
              <a:buNone/>
              <a:defRPr sz="1764" b="1"/>
            </a:lvl6pPr>
            <a:lvl7pPr marL="3024378" indent="0">
              <a:buNone/>
              <a:defRPr sz="1764" b="1"/>
            </a:lvl7pPr>
            <a:lvl8pPr marL="3528441" indent="0">
              <a:buNone/>
              <a:defRPr sz="1764" b="1"/>
            </a:lvl8pPr>
            <a:lvl9pPr marL="4032504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71546" y="3090314"/>
            <a:ext cx="3739336" cy="342418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14559" y="2451399"/>
            <a:ext cx="3360093" cy="635356"/>
          </a:xfrm>
        </p:spPr>
        <p:txBody>
          <a:bodyPr anchor="b">
            <a:noAutofit/>
          </a:bodyPr>
          <a:lstStyle>
            <a:lvl1pPr marL="0" indent="0">
              <a:buNone/>
              <a:defRPr sz="2646" b="0"/>
            </a:lvl1pPr>
            <a:lvl2pPr marL="504063" indent="0">
              <a:buNone/>
              <a:defRPr sz="2205" b="1"/>
            </a:lvl2pPr>
            <a:lvl3pPr marL="1008126" indent="0">
              <a:buNone/>
              <a:defRPr sz="1985" b="1"/>
            </a:lvl3pPr>
            <a:lvl4pPr marL="1512189" indent="0">
              <a:buNone/>
              <a:defRPr sz="1764" b="1"/>
            </a:lvl4pPr>
            <a:lvl5pPr marL="2016252" indent="0">
              <a:buNone/>
              <a:defRPr sz="1764" b="1"/>
            </a:lvl5pPr>
            <a:lvl6pPr marL="2520315" indent="0">
              <a:buNone/>
              <a:defRPr sz="1764" b="1"/>
            </a:lvl6pPr>
            <a:lvl7pPr marL="3024378" indent="0">
              <a:buNone/>
              <a:defRPr sz="1764" b="1"/>
            </a:lvl7pPr>
            <a:lvl8pPr marL="3528441" indent="0">
              <a:buNone/>
              <a:defRPr sz="1764" b="1"/>
            </a:lvl8pPr>
            <a:lvl9pPr marL="4032504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7483" y="3086755"/>
            <a:ext cx="3737170" cy="342418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66EA8-5ECC-4E24-954C-64007476D66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68" y="784125"/>
            <a:ext cx="1588522" cy="560099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97853" y="868568"/>
            <a:ext cx="684099" cy="402567"/>
          </a:xfrm>
        </p:spPr>
        <p:txBody>
          <a:bodyPr/>
          <a:lstStyle/>
          <a:p>
            <a:fld id="{026B4DD3-9F92-426E-BD87-7DDA5604E3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658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4804" y="688110"/>
            <a:ext cx="7705703" cy="141224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66EA8-5ECC-4E24-954C-64007476D66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68" y="784125"/>
            <a:ext cx="1588522" cy="560099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B4DD3-9F92-426E-BD87-7DDA5604E3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926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66EA8-5ECC-4E24-954C-64007476D66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68" y="784125"/>
            <a:ext cx="1588522" cy="560099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B4DD3-9F92-426E-BD87-7DDA5604E3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573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1547" y="491833"/>
            <a:ext cx="3075152" cy="1076429"/>
          </a:xfrm>
        </p:spPr>
        <p:txBody>
          <a:bodyPr anchor="b"/>
          <a:lstStyle>
            <a:lvl1pPr algn="l">
              <a:defRPr sz="2205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47253" y="491834"/>
            <a:ext cx="4433254" cy="5970248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71547" y="1762545"/>
            <a:ext cx="3075152" cy="4699533"/>
          </a:xfrm>
        </p:spPr>
        <p:txBody>
          <a:bodyPr/>
          <a:lstStyle>
            <a:lvl1pPr marL="0" indent="0">
              <a:buNone/>
              <a:defRPr sz="1544"/>
            </a:lvl1pPr>
            <a:lvl2pPr marL="504063" indent="0">
              <a:buNone/>
              <a:defRPr sz="1323"/>
            </a:lvl2pPr>
            <a:lvl3pPr marL="1008126" indent="0">
              <a:buNone/>
              <a:defRPr sz="1103"/>
            </a:lvl3pPr>
            <a:lvl4pPr marL="1512189" indent="0">
              <a:buNone/>
              <a:defRPr sz="992"/>
            </a:lvl4pPr>
            <a:lvl5pPr marL="2016252" indent="0">
              <a:buNone/>
              <a:defRPr sz="992"/>
            </a:lvl5pPr>
            <a:lvl6pPr marL="2520315" indent="0">
              <a:buNone/>
              <a:defRPr sz="992"/>
            </a:lvl6pPr>
            <a:lvl7pPr marL="3024378" indent="0">
              <a:buNone/>
              <a:defRPr sz="992"/>
            </a:lvl7pPr>
            <a:lvl8pPr marL="3528441" indent="0">
              <a:buNone/>
              <a:defRPr sz="992"/>
            </a:lvl8pPr>
            <a:lvl9pPr marL="4032504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66EA8-5ECC-4E24-954C-64007476D66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68" y="784125"/>
            <a:ext cx="1588522" cy="560099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B4DD3-9F92-426E-BD87-7DDA5604E3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192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1547" y="5292884"/>
            <a:ext cx="7708960" cy="624855"/>
          </a:xfrm>
        </p:spPr>
        <p:txBody>
          <a:bodyPr anchor="b">
            <a:normAutofit/>
          </a:bodyPr>
          <a:lstStyle>
            <a:lvl1pPr algn="l">
              <a:defRPr sz="2646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71547" y="700078"/>
            <a:ext cx="7708960" cy="4250283"/>
          </a:xfrm>
        </p:spPr>
        <p:txBody>
          <a:bodyPr anchor="t">
            <a:normAutofit/>
          </a:bodyPr>
          <a:lstStyle>
            <a:lvl1pPr marL="0" indent="0" algn="ctr">
              <a:buNone/>
              <a:defRPr sz="1764"/>
            </a:lvl1pPr>
            <a:lvl2pPr marL="504063" indent="0">
              <a:buNone/>
              <a:defRPr sz="1764"/>
            </a:lvl2pPr>
            <a:lvl3pPr marL="1008126" indent="0">
              <a:buNone/>
              <a:defRPr sz="1764"/>
            </a:lvl3pPr>
            <a:lvl4pPr marL="1512189" indent="0">
              <a:buNone/>
              <a:defRPr sz="1764"/>
            </a:lvl4pPr>
            <a:lvl5pPr marL="2016252" indent="0">
              <a:buNone/>
              <a:defRPr sz="1764"/>
            </a:lvl5pPr>
            <a:lvl6pPr marL="2520315" indent="0">
              <a:buNone/>
              <a:defRPr sz="1764"/>
            </a:lvl6pPr>
            <a:lvl7pPr marL="3024378" indent="0">
              <a:buNone/>
              <a:defRPr sz="1764"/>
            </a:lvl7pPr>
            <a:lvl8pPr marL="3528441" indent="0">
              <a:buNone/>
              <a:defRPr sz="1764"/>
            </a:lvl8pPr>
            <a:lvl9pPr marL="4032504" indent="0">
              <a:buNone/>
              <a:defRPr sz="1764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71547" y="5917739"/>
            <a:ext cx="7708960" cy="544340"/>
          </a:xfrm>
        </p:spPr>
        <p:txBody>
          <a:bodyPr>
            <a:normAutofit/>
          </a:bodyPr>
          <a:lstStyle>
            <a:lvl1pPr marL="0" indent="0">
              <a:buNone/>
              <a:defRPr sz="1323"/>
            </a:lvl1pPr>
            <a:lvl2pPr marL="504063" indent="0">
              <a:buNone/>
              <a:defRPr sz="1323"/>
            </a:lvl2pPr>
            <a:lvl3pPr marL="1008126" indent="0">
              <a:buNone/>
              <a:defRPr sz="1103"/>
            </a:lvl3pPr>
            <a:lvl4pPr marL="1512189" indent="0">
              <a:buNone/>
              <a:defRPr sz="992"/>
            </a:lvl4pPr>
            <a:lvl5pPr marL="2016252" indent="0">
              <a:buNone/>
              <a:defRPr sz="992"/>
            </a:lvl5pPr>
            <a:lvl6pPr marL="2520315" indent="0">
              <a:buNone/>
              <a:defRPr sz="992"/>
            </a:lvl6pPr>
            <a:lvl7pPr marL="3024378" indent="0">
              <a:buNone/>
              <a:defRPr sz="992"/>
            </a:lvl7pPr>
            <a:lvl8pPr marL="3528441" indent="0">
              <a:buNone/>
              <a:defRPr sz="992"/>
            </a:lvl8pPr>
            <a:lvl9pPr marL="4032504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66EA8-5ECC-4E24-954C-64007476D66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68" y="5414231"/>
            <a:ext cx="1588522" cy="560099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97853" y="5494086"/>
            <a:ext cx="684099" cy="402567"/>
          </a:xfrm>
        </p:spPr>
        <p:txBody>
          <a:bodyPr/>
          <a:lstStyle/>
          <a:p>
            <a:fld id="{026B4DD3-9F92-426E-BD87-7DDA5604E3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37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52042"/>
            <a:ext cx="2316903" cy="7319395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3881" y="314"/>
            <a:ext cx="2283074" cy="7555715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213868" cy="75612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74804" y="688110"/>
            <a:ext cx="7705703" cy="14122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1547" y="2352393"/>
            <a:ext cx="7708960" cy="4284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89390" y="6764220"/>
            <a:ext cx="896239" cy="4081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66EA8-5ECC-4E24-954C-64007476D66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546" y="6765015"/>
            <a:ext cx="6685115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97853" y="868568"/>
            <a:ext cx="684099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05">
                <a:solidFill>
                  <a:srgbClr val="FEFFFF"/>
                </a:solidFill>
              </a:defRPr>
            </a:lvl1pPr>
          </a:lstStyle>
          <a:p>
            <a:fld id="{026B4DD3-9F92-426E-BD87-7DDA5604E3E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280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</p:sldLayoutIdLst>
  <p:txStyles>
    <p:titleStyle>
      <a:lvl1pPr algn="l" defTabSz="504063" rtl="0" eaLnBrk="1" latinLnBrk="0" hangingPunct="1">
        <a:spcBef>
          <a:spcPct val="0"/>
        </a:spcBef>
        <a:buNone/>
        <a:defRPr sz="3969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78047" indent="-378047" algn="l" defTabSz="504063" rtl="0" eaLnBrk="1" latinLnBrk="0" hangingPunct="1">
        <a:spcBef>
          <a:spcPts val="1103"/>
        </a:spcBef>
        <a:spcAft>
          <a:spcPts val="0"/>
        </a:spcAft>
        <a:buClr>
          <a:schemeClr val="accent1"/>
        </a:buClr>
        <a:buFont typeface="Wingdings 3" charset="2"/>
        <a:buChar char=""/>
        <a:defRPr sz="198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819102" indent="-315039" algn="l" defTabSz="504063" rtl="0" eaLnBrk="1" latinLnBrk="0" hangingPunct="1">
        <a:spcBef>
          <a:spcPts val="1103"/>
        </a:spcBef>
        <a:spcAft>
          <a:spcPts val="0"/>
        </a:spcAft>
        <a:buClr>
          <a:schemeClr val="accent1"/>
        </a:buClr>
        <a:buFont typeface="Wingdings 3" charset="2"/>
        <a:buChar char=""/>
        <a:defRPr sz="176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260158" indent="-252032" algn="l" defTabSz="504063" rtl="0" eaLnBrk="1" latinLnBrk="0" hangingPunct="1">
        <a:spcBef>
          <a:spcPts val="1103"/>
        </a:spcBef>
        <a:spcAft>
          <a:spcPts val="0"/>
        </a:spcAft>
        <a:buClr>
          <a:schemeClr val="accent1"/>
        </a:buClr>
        <a:buFont typeface="Wingdings 3" charset="2"/>
        <a:buChar char=""/>
        <a:defRPr sz="154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764221" indent="-252032" algn="l" defTabSz="504063" rtl="0" eaLnBrk="1" latinLnBrk="0" hangingPunct="1">
        <a:spcBef>
          <a:spcPts val="1103"/>
        </a:spcBef>
        <a:spcAft>
          <a:spcPts val="0"/>
        </a:spcAft>
        <a:buClr>
          <a:schemeClr val="accent1"/>
        </a:buClr>
        <a:buFont typeface="Wingdings 3" charset="2"/>
        <a:buChar char="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268284" indent="-252032" algn="l" defTabSz="504063" rtl="0" eaLnBrk="1" latinLnBrk="0" hangingPunct="1">
        <a:spcBef>
          <a:spcPts val="1103"/>
        </a:spcBef>
        <a:spcAft>
          <a:spcPts val="0"/>
        </a:spcAft>
        <a:buClr>
          <a:schemeClr val="accent1"/>
        </a:buClr>
        <a:buFont typeface="Wingdings 3" charset="2"/>
        <a:buChar char="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772347" indent="-252032" algn="l" defTabSz="504063" rtl="0" eaLnBrk="1" latinLnBrk="0" hangingPunct="1">
        <a:spcBef>
          <a:spcPts val="1103"/>
        </a:spcBef>
        <a:spcAft>
          <a:spcPts val="0"/>
        </a:spcAft>
        <a:buClr>
          <a:schemeClr val="accent1"/>
        </a:buClr>
        <a:buFont typeface="Wingdings 3" charset="2"/>
        <a:buChar char="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3276410" indent="-252032" algn="l" defTabSz="504063" rtl="0" eaLnBrk="1" latinLnBrk="0" hangingPunct="1">
        <a:spcBef>
          <a:spcPts val="1103"/>
        </a:spcBef>
        <a:spcAft>
          <a:spcPts val="0"/>
        </a:spcAft>
        <a:buClr>
          <a:schemeClr val="accent1"/>
        </a:buClr>
        <a:buFont typeface="Wingdings 3" charset="2"/>
        <a:buChar char="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780473" indent="-252032" algn="l" defTabSz="504063" rtl="0" eaLnBrk="1" latinLnBrk="0" hangingPunct="1">
        <a:spcBef>
          <a:spcPts val="1103"/>
        </a:spcBef>
        <a:spcAft>
          <a:spcPts val="0"/>
        </a:spcAft>
        <a:buClr>
          <a:schemeClr val="accent1"/>
        </a:buClr>
        <a:buFont typeface="Wingdings 3" charset="2"/>
        <a:buChar char="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4284536" indent="-252032" algn="l" defTabSz="504063" rtl="0" eaLnBrk="1" latinLnBrk="0" hangingPunct="1">
        <a:spcBef>
          <a:spcPts val="1103"/>
        </a:spcBef>
        <a:spcAft>
          <a:spcPts val="0"/>
        </a:spcAft>
        <a:buClr>
          <a:schemeClr val="accent1"/>
        </a:buClr>
        <a:buFont typeface="Wingdings 3" charset="2"/>
        <a:buChar char="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4063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063" algn="l" defTabSz="504063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8126" algn="l" defTabSz="504063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2189" algn="l" defTabSz="504063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252" algn="l" defTabSz="504063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20315" algn="l" defTabSz="504063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4378" algn="l" defTabSz="504063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8441" algn="l" defTabSz="504063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2504" algn="l" defTabSz="504063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6.jpg"/><Relationship Id="rId7" Type="http://schemas.openxmlformats.org/officeDocument/2006/relationships/image" Target="../media/image29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6.jpg"/><Relationship Id="rId7" Type="http://schemas.openxmlformats.org/officeDocument/2006/relationships/image" Target="../media/image34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.jpeg"/><Relationship Id="rId4" Type="http://schemas.openxmlformats.org/officeDocument/2006/relationships/slide" Target="slide2.xml"/><Relationship Id="rId9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6.jpg"/><Relationship Id="rId7" Type="http://schemas.openxmlformats.org/officeDocument/2006/relationships/image" Target="../media/image38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42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6.jpg"/><Relationship Id="rId7" Type="http://schemas.openxmlformats.org/officeDocument/2006/relationships/image" Target="../media/image45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3.jpeg"/><Relationship Id="rId9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6.jpg"/><Relationship Id="rId7" Type="http://schemas.openxmlformats.org/officeDocument/2006/relationships/image" Target="../media/image51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3.jpeg"/><Relationship Id="rId9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54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.jpeg"/><Relationship Id="rId4" Type="http://schemas.openxmlformats.org/officeDocument/2006/relationships/image" Target="../media/image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55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.jpeg"/><Relationship Id="rId4" Type="http://schemas.openxmlformats.org/officeDocument/2006/relationships/image" Target="../media/image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56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.jpe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6.jpg"/><Relationship Id="rId7" Type="http://schemas.openxmlformats.org/officeDocument/2006/relationships/slide" Target="slide4.xml"/><Relationship Id="rId12" Type="http://schemas.openxmlformats.org/officeDocument/2006/relationships/image" Target="../media/image1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slide" Target="slide13.xml"/><Relationship Id="rId5" Type="http://schemas.openxmlformats.org/officeDocument/2006/relationships/slide" Target="slide3.xml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57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3.jpeg"/><Relationship Id="rId4" Type="http://schemas.openxmlformats.org/officeDocument/2006/relationships/image" Target="../media/image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58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3.jpeg"/><Relationship Id="rId4" Type="http://schemas.openxmlformats.org/officeDocument/2006/relationships/image" Target="../media/image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slide" Target="slide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3.jpe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5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6.jpg"/><Relationship Id="rId7" Type="http://schemas.openxmlformats.org/officeDocument/2006/relationships/image" Target="../media/image18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2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6.jpg"/><Relationship Id="rId7" Type="http://schemas.openxmlformats.org/officeDocument/2006/relationships/image" Target="../media/image25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80200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15249" r="3538" b="4850"/>
          <a:stretch/>
        </p:blipFill>
        <p:spPr>
          <a:xfrm>
            <a:off x="306140" y="324247"/>
            <a:ext cx="10081120" cy="48534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596" y="5292799"/>
            <a:ext cx="3240360" cy="2383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-557460" y="330870"/>
            <a:ext cx="8208912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lnSpc>
                <a:spcPct val="120000"/>
              </a:lnSpc>
            </a:pPr>
            <a:r>
              <a:rPr lang="ru-RU" sz="1600" b="1" dirty="0" smtClean="0">
                <a:solidFill>
                  <a:srgbClr val="CC00FF"/>
                </a:solidFill>
                <a:latin typeface="Georgia" pitchFamily="18" charset="0"/>
                <a:cs typeface="Arial" pitchFamily="34" charset="0"/>
              </a:rPr>
              <a:t>Муниципальное общеобразовательное учреждение</a:t>
            </a:r>
          </a:p>
          <a:p>
            <a:pPr algn="ctr" defTabSz="914400">
              <a:lnSpc>
                <a:spcPct val="120000"/>
              </a:lnSpc>
            </a:pPr>
            <a:r>
              <a:rPr lang="ru-RU" sz="1600" b="1" dirty="0" smtClean="0">
                <a:solidFill>
                  <a:srgbClr val="CC00FF"/>
                </a:solidFill>
                <a:latin typeface="Georgia" pitchFamily="18" charset="0"/>
                <a:cs typeface="Arial" pitchFamily="34" charset="0"/>
              </a:rPr>
              <a:t> «Благодатновская школа»</a:t>
            </a:r>
          </a:p>
          <a:p>
            <a:pPr algn="ctr" defTabSz="914400">
              <a:lnSpc>
                <a:spcPct val="120000"/>
              </a:lnSpc>
            </a:pPr>
            <a:r>
              <a:rPr lang="ru-RU" sz="1600" b="1" dirty="0" smtClean="0">
                <a:solidFill>
                  <a:srgbClr val="CC00FF"/>
                </a:solidFill>
                <a:latin typeface="Georgia" pitchFamily="18" charset="0"/>
                <a:cs typeface="Arial" pitchFamily="34" charset="0"/>
              </a:rPr>
              <a:t>Амвросиевского района</a:t>
            </a:r>
          </a:p>
          <a:p>
            <a:pPr algn="ctr" defTabSz="914400">
              <a:lnSpc>
                <a:spcPct val="120000"/>
              </a:lnSpc>
            </a:pPr>
            <a:r>
              <a:rPr lang="ru-RU" sz="1600" b="1" dirty="0" smtClean="0">
                <a:solidFill>
                  <a:srgbClr val="CC00FF"/>
                </a:solidFill>
                <a:latin typeface="Georgia" pitchFamily="18" charset="0"/>
                <a:cs typeface="Arial" pitchFamily="34" charset="0"/>
              </a:rPr>
              <a:t>Донецкой Народной Республики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69308" y="1642544"/>
            <a:ext cx="69847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spcBef>
                <a:spcPct val="20000"/>
              </a:spcBef>
            </a:pPr>
            <a:r>
              <a:rPr lang="ru-RU" sz="4800" b="1" dirty="0" smtClean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Georgia" pitchFamily="18" charset="0"/>
              </a:rPr>
              <a:t>ПОРТФОЛИО</a:t>
            </a:r>
            <a:endParaRPr lang="ru-RU" sz="4800" b="1" dirty="0">
              <a:ln w="900" cmpd="sng">
                <a:solidFill>
                  <a:srgbClr val="4F81BD">
                    <a:satMod val="190000"/>
                    <a:alpha val="55000"/>
                  </a:srgbClr>
                </a:solidFill>
                <a:prstDash val="solid"/>
              </a:ln>
              <a:solidFill>
                <a:srgbClr val="7030A0"/>
              </a:solidFill>
              <a:effectLst>
                <a:innerShdw blurRad="101600" dist="76200" dir="5400000">
                  <a:srgbClr val="4F81BD">
                    <a:satMod val="190000"/>
                    <a:tint val="100000"/>
                    <a:alpha val="74000"/>
                  </a:srgbClr>
                </a:innerShdw>
              </a:effectLst>
              <a:latin typeface="Georg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15685" y="2588631"/>
            <a:ext cx="4062622" cy="2345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spcBef>
                <a:spcPct val="20000"/>
              </a:spcBef>
            </a:pPr>
            <a:r>
              <a:rPr lang="ru-RU" sz="2000" b="1" dirty="0" smtClean="0">
                <a:ln w="900" cmpd="sng">
                  <a:solidFill>
                    <a:srgbClr val="7030A0">
                      <a:alpha val="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Georgia" pitchFamily="18" charset="0"/>
              </a:rPr>
              <a:t>Заместителя директора </a:t>
            </a:r>
          </a:p>
          <a:p>
            <a:pPr algn="ctr" defTabSz="914400">
              <a:spcBef>
                <a:spcPct val="20000"/>
              </a:spcBef>
            </a:pPr>
            <a:r>
              <a:rPr lang="ru-RU" sz="2000" b="1" dirty="0" smtClean="0">
                <a:ln w="900" cmpd="sng">
                  <a:solidFill>
                    <a:srgbClr val="7030A0">
                      <a:alpha val="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Georgia" pitchFamily="18" charset="0"/>
              </a:rPr>
              <a:t>  по воспитательной работе</a:t>
            </a:r>
            <a:endParaRPr lang="ru-RU" sz="3200" b="1" dirty="0" smtClean="0">
              <a:ln w="900" cmpd="sng">
                <a:solidFill>
                  <a:srgbClr val="7030A0">
                    <a:alpha val="55000"/>
                  </a:srgbClr>
                </a:solidFill>
                <a:prstDash val="solid"/>
              </a:ln>
              <a:solidFill>
                <a:srgbClr val="CC00FF"/>
              </a:solidFill>
              <a:effectLst>
                <a:innerShdw blurRad="101600" dist="76200" dir="5400000">
                  <a:srgbClr val="4F81BD">
                    <a:satMod val="190000"/>
                    <a:tint val="100000"/>
                    <a:alpha val="74000"/>
                  </a:srgbClr>
                </a:innerShdw>
              </a:effectLst>
              <a:latin typeface="Georgia" pitchFamily="18" charset="0"/>
            </a:endParaRPr>
          </a:p>
          <a:p>
            <a:pPr algn="ctr" defTabSz="914400">
              <a:spcBef>
                <a:spcPct val="20000"/>
              </a:spcBef>
            </a:pPr>
            <a:r>
              <a:rPr lang="ru-RU" sz="3200" b="1" dirty="0" smtClean="0">
                <a:ln w="900" cmpd="sng">
                  <a:solidFill>
                    <a:srgbClr val="7030A0">
                      <a:alpha val="55000"/>
                    </a:srgbClr>
                  </a:solidFill>
                  <a:prstDash val="solid"/>
                </a:ln>
                <a:solidFill>
                  <a:srgbClr val="CC00FF"/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Georgia" pitchFamily="18" charset="0"/>
              </a:rPr>
              <a:t>Скубченко Татьяны Николаевны</a:t>
            </a:r>
            <a:endParaRPr lang="ru-RU" sz="3200" b="1" dirty="0">
              <a:ln w="900" cmpd="sng">
                <a:solidFill>
                  <a:srgbClr val="7030A0">
                    <a:alpha val="55000"/>
                  </a:srgbClr>
                </a:solidFill>
                <a:prstDash val="solid"/>
              </a:ln>
              <a:solidFill>
                <a:srgbClr val="CC00FF"/>
              </a:solidFill>
              <a:effectLst>
                <a:innerShdw blurRad="101600" dist="76200" dir="5400000">
                  <a:srgbClr val="4F81BD">
                    <a:satMod val="190000"/>
                    <a:tint val="100000"/>
                    <a:alpha val="74000"/>
                  </a:srgbClr>
                </a:innerShdw>
              </a:effectLst>
              <a:latin typeface="Georgia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367" y="468020"/>
            <a:ext cx="3402632" cy="50405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807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" y="347"/>
            <a:ext cx="10689952" cy="80230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89" y="324247"/>
            <a:ext cx="10079421" cy="48543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596" y="5292799"/>
            <a:ext cx="3240360" cy="2383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891" y="3453307"/>
            <a:ext cx="3659336" cy="2049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79" y="3351708"/>
            <a:ext cx="3011264" cy="2252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81" y="210083"/>
            <a:ext cx="4214961" cy="3152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451" y="313325"/>
            <a:ext cx="4085228" cy="3063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5353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" y="347"/>
            <a:ext cx="10689952" cy="80230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89" y="324247"/>
            <a:ext cx="10079421" cy="48543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596" y="5292799"/>
            <a:ext cx="3240360" cy="2383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89" y="349994"/>
            <a:ext cx="4762500" cy="3571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058" y="1162542"/>
            <a:ext cx="4688161" cy="3516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6637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" y="347"/>
            <a:ext cx="10689952" cy="80230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89" y="324247"/>
            <a:ext cx="10079421" cy="4854388"/>
          </a:xfrm>
          <a:prstGeom prst="rect">
            <a:avLst/>
          </a:prstGeom>
        </p:spPr>
      </p:pic>
      <p:pic>
        <p:nvPicPr>
          <p:cNvPr id="4" name="Рисунок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596" y="5292799"/>
            <a:ext cx="3240360" cy="2383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56" y="342409"/>
            <a:ext cx="3777952" cy="2833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340" y="595418"/>
            <a:ext cx="3587328" cy="2683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488" y="3482627"/>
            <a:ext cx="3168352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146" y="3278739"/>
            <a:ext cx="3262610" cy="2440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858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80256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89" y="324247"/>
            <a:ext cx="10079421" cy="48543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596" y="5292799"/>
            <a:ext cx="3240360" cy="2383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" t="4733" r="2642" b="2980"/>
          <a:stretch/>
        </p:blipFill>
        <p:spPr>
          <a:xfrm>
            <a:off x="313408" y="323354"/>
            <a:ext cx="4104456" cy="28083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853" y="746355"/>
            <a:ext cx="2287287" cy="32664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494" y="1704390"/>
            <a:ext cx="2549561" cy="36366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580" y="3276575"/>
            <a:ext cx="2421522" cy="347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0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6" y="0"/>
            <a:ext cx="10677004" cy="80133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87" y="324247"/>
            <a:ext cx="10079421" cy="48543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596" y="5292799"/>
            <a:ext cx="3240360" cy="2383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5"/>
          <a:stretch/>
        </p:blipFill>
        <p:spPr>
          <a:xfrm>
            <a:off x="624178" y="468263"/>
            <a:ext cx="3447337" cy="25348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250" y="828303"/>
            <a:ext cx="2413666" cy="32898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652" y="1608133"/>
            <a:ext cx="2292571" cy="326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74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80256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89" y="324247"/>
            <a:ext cx="10079421" cy="48543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596" y="5292799"/>
            <a:ext cx="3240360" cy="2383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448" y="3639825"/>
            <a:ext cx="3219595" cy="2226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21" y="439837"/>
            <a:ext cx="2322193" cy="3363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498" y="388542"/>
            <a:ext cx="2248201" cy="3244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823" y="344562"/>
            <a:ext cx="2288900" cy="3276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100" y="382692"/>
            <a:ext cx="2333310" cy="3337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003" y="3658013"/>
            <a:ext cx="2915440" cy="2133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3452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80256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89" y="324247"/>
            <a:ext cx="10079421" cy="48543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596" y="5292799"/>
            <a:ext cx="3240360" cy="2383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0" y="330806"/>
            <a:ext cx="2485168" cy="3377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083" y="200558"/>
            <a:ext cx="2501388" cy="3561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036" y="287613"/>
            <a:ext cx="2372939" cy="3406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515" y="330806"/>
            <a:ext cx="2424851" cy="3469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060" y="3768557"/>
            <a:ext cx="1997811" cy="2916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382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80256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89" y="324247"/>
            <a:ext cx="10079421" cy="4854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596" y="5292799"/>
            <a:ext cx="3240360" cy="2383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0304520"/>
              </p:ext>
            </p:extLst>
          </p:nvPr>
        </p:nvGraphicFramePr>
        <p:xfrm>
          <a:off x="306989" y="312782"/>
          <a:ext cx="8639001" cy="6054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7" name="Acrobat Document" r:id="rId6" imgW="5667139" imgH="3971803" progId="AcroExch.Document.DC">
                  <p:embed/>
                </p:oleObj>
              </mc:Choice>
              <mc:Fallback>
                <p:oleObj name="Acrobat Document" r:id="rId6" imgW="5667139" imgH="397180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06989" y="312782"/>
                        <a:ext cx="8639001" cy="60545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4409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80256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89" y="324247"/>
            <a:ext cx="10079421" cy="4854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596" y="5292799"/>
            <a:ext cx="3240360" cy="2383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869254"/>
              </p:ext>
            </p:extLst>
          </p:nvPr>
        </p:nvGraphicFramePr>
        <p:xfrm>
          <a:off x="322001" y="324247"/>
          <a:ext cx="8614342" cy="6037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Acrobat Document" r:id="rId6" imgW="5667126" imgH="3971659" progId="AcroExch.Document.11">
                  <p:embed/>
                </p:oleObj>
              </mc:Choice>
              <mc:Fallback>
                <p:oleObj name="Acrobat Document" r:id="rId6" imgW="5667126" imgH="3971659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2001" y="324247"/>
                        <a:ext cx="8614342" cy="60372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9298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80256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89" y="324247"/>
            <a:ext cx="10079421" cy="4854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596" y="5292799"/>
            <a:ext cx="3240360" cy="2383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9628464"/>
              </p:ext>
            </p:extLst>
          </p:nvPr>
        </p:nvGraphicFramePr>
        <p:xfrm>
          <a:off x="306989" y="312274"/>
          <a:ext cx="8750429" cy="61326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" name="Acrobat Document" r:id="rId6" imgW="5667126" imgH="3971659" progId="AcroExch.Document.11">
                  <p:embed/>
                </p:oleObj>
              </mc:Choice>
              <mc:Fallback>
                <p:oleObj name="Acrobat Document" r:id="rId6" imgW="5667126" imgH="3971659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06989" y="312274"/>
                        <a:ext cx="8750429" cy="61326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7980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" y="0"/>
            <a:ext cx="10678618" cy="80145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40" y="324247"/>
            <a:ext cx="10079421" cy="4854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596" y="5292799"/>
            <a:ext cx="3240360" cy="2383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63" y="334814"/>
            <a:ext cx="2441434" cy="2028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522163" y="2153462"/>
            <a:ext cx="198163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1" i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Общие сведения</a:t>
            </a:r>
            <a:endParaRPr lang="ru-RU" sz="1600" b="1" i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Рисунок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180" y="2589618"/>
            <a:ext cx="2438400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1964720" y="4445350"/>
            <a:ext cx="266932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1" i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Сведения о повышении</a:t>
            </a:r>
          </a:p>
          <a:p>
            <a:pPr algn="ctr"/>
            <a:r>
              <a:rPr lang="ru-RU" sz="1600" b="1" i="1" cap="none" spc="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квалификации</a:t>
            </a:r>
            <a:endParaRPr lang="ru-RU" sz="1600" b="1" i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Рисунок 1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828" y="471323"/>
            <a:ext cx="2469896" cy="1964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6966692" y="4396612"/>
            <a:ext cx="2885726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1" i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Результаты деятельности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841112" y="2269752"/>
            <a:ext cx="243848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1" i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Направления работы</a:t>
            </a:r>
            <a:endParaRPr lang="ru-RU" sz="1600" b="1" i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4" name="Рисунок 1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892" y="2782707"/>
            <a:ext cx="2805860" cy="1683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797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80256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89" y="324247"/>
            <a:ext cx="10079421" cy="4854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596" y="5292799"/>
            <a:ext cx="3240360" cy="2383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2579796"/>
              </p:ext>
            </p:extLst>
          </p:nvPr>
        </p:nvGraphicFramePr>
        <p:xfrm>
          <a:off x="306989" y="324248"/>
          <a:ext cx="8784127" cy="61562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" name="Acrobat Document" r:id="rId6" imgW="5667126" imgH="3971659" progId="AcroExch.Document.11">
                  <p:embed/>
                </p:oleObj>
              </mc:Choice>
              <mc:Fallback>
                <p:oleObj name="Acrobat Document" r:id="rId6" imgW="5667126" imgH="3971659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06989" y="324248"/>
                        <a:ext cx="8784127" cy="61562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5047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80256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89" y="324247"/>
            <a:ext cx="10079421" cy="4854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596" y="5292799"/>
            <a:ext cx="3240360" cy="2383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4186473"/>
              </p:ext>
            </p:extLst>
          </p:nvPr>
        </p:nvGraphicFramePr>
        <p:xfrm>
          <a:off x="336457" y="324247"/>
          <a:ext cx="8754659" cy="61356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3" name="Acrobat Document" r:id="rId6" imgW="5667126" imgH="3971659" progId="AcroExch.Document.11">
                  <p:embed/>
                </p:oleObj>
              </mc:Choice>
              <mc:Fallback>
                <p:oleObj name="Acrobat Document" r:id="rId6" imgW="5667126" imgH="3971659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36457" y="324247"/>
                        <a:ext cx="8754659" cy="61356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6415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80256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89" y="324247"/>
            <a:ext cx="10079421" cy="48543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596" y="5292799"/>
            <a:ext cx="3240360" cy="2383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6" t="10101" r="12201" b="16400"/>
          <a:stretch/>
        </p:blipFill>
        <p:spPr>
          <a:xfrm>
            <a:off x="1530276" y="324247"/>
            <a:ext cx="7056784" cy="504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4117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3" y="0"/>
            <a:ext cx="10677117" cy="80134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97" y="324247"/>
            <a:ext cx="10079421" cy="4854388"/>
          </a:xfrm>
          <a:prstGeom prst="rect">
            <a:avLst/>
          </a:prstGeom>
        </p:spPr>
      </p:pic>
      <p:pic>
        <p:nvPicPr>
          <p:cNvPr id="5" name="Рисунок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596" y="5292799"/>
            <a:ext cx="3240360" cy="2383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50285" y="468263"/>
            <a:ext cx="100091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spcBef>
                <a:spcPct val="20000"/>
              </a:spcBef>
            </a:pPr>
            <a:r>
              <a:rPr lang="ru-RU" sz="2000" b="1" dirty="0" smtClean="0">
                <a:ln w="900" cmpd="sng">
                  <a:solidFill>
                    <a:srgbClr val="7030A0">
                      <a:alpha val="55000"/>
                    </a:srgbClr>
                  </a:solidFill>
                  <a:prstDash val="solid"/>
                </a:ln>
                <a:solidFill>
                  <a:srgbClr val="CC00FF"/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Georgia" pitchFamily="18" charset="0"/>
              </a:rPr>
              <a:t>Год рождения: </a:t>
            </a:r>
            <a:r>
              <a:rPr lang="ru-RU" sz="2000" b="1" dirty="0" smtClean="0">
                <a:ln w="900" cmpd="sng">
                  <a:solidFill>
                    <a:srgbClr val="7030A0">
                      <a:alpha val="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Georgia" pitchFamily="18" charset="0"/>
              </a:rPr>
              <a:t>02 июня 1973 года</a:t>
            </a:r>
            <a:endParaRPr lang="ru-RU" sz="2000" b="1" dirty="0">
              <a:ln w="900" cmpd="sng">
                <a:solidFill>
                  <a:srgbClr val="7030A0">
                    <a:alpha val="55000"/>
                  </a:srgbClr>
                </a:solidFill>
                <a:prstDash val="solid"/>
              </a:ln>
              <a:solidFill>
                <a:srgbClr val="CC00FF"/>
              </a:solidFill>
              <a:effectLst>
                <a:innerShdw blurRad="101600" dist="76200" dir="5400000">
                  <a:srgbClr val="4F81BD">
                    <a:satMod val="190000"/>
                    <a:tint val="100000"/>
                    <a:alpha val="74000"/>
                  </a:srgbClr>
                </a:innerShdw>
              </a:effectLst>
              <a:latin typeface="Georgia" pitchFamily="18" charset="0"/>
            </a:endParaRPr>
          </a:p>
          <a:p>
            <a:pPr defTabSz="914400">
              <a:spcBef>
                <a:spcPct val="20000"/>
              </a:spcBef>
            </a:pPr>
            <a:r>
              <a:rPr lang="ru-RU" sz="2000" b="1" dirty="0" smtClean="0">
                <a:ln w="900" cmpd="sng">
                  <a:solidFill>
                    <a:srgbClr val="7030A0">
                      <a:alpha val="55000"/>
                    </a:srgbClr>
                  </a:solidFill>
                  <a:prstDash val="solid"/>
                </a:ln>
                <a:solidFill>
                  <a:srgbClr val="CC00FF"/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Georgia" pitchFamily="18" charset="0"/>
              </a:rPr>
              <a:t>Образование: </a:t>
            </a:r>
            <a:r>
              <a:rPr lang="ru-RU" sz="2000" b="1" dirty="0" smtClean="0">
                <a:ln w="900" cmpd="sng">
                  <a:solidFill>
                    <a:srgbClr val="7030A0">
                      <a:alpha val="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Georgia" pitchFamily="18" charset="0"/>
              </a:rPr>
              <a:t>высшее, </a:t>
            </a:r>
            <a:r>
              <a:rPr lang="ru-RU" sz="2000" b="1" dirty="0">
                <a:ln w="900" cmpd="sng">
                  <a:solidFill>
                    <a:srgbClr val="7030A0">
                      <a:alpha val="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Georgia" pitchFamily="18" charset="0"/>
              </a:rPr>
              <a:t>окончила Славянский государственный педагогический институт в 1996 году по специальности «математика».</a:t>
            </a:r>
            <a:endParaRPr lang="ru-RU" sz="3200" b="1" dirty="0" smtClean="0">
              <a:ln w="900" cmpd="sng">
                <a:solidFill>
                  <a:srgbClr val="7030A0">
                    <a:alpha val="55000"/>
                  </a:srgbClr>
                </a:solidFill>
                <a:prstDash val="solid"/>
              </a:ln>
              <a:solidFill>
                <a:srgbClr val="CC00FF"/>
              </a:solidFill>
              <a:effectLst>
                <a:innerShdw blurRad="101600" dist="76200" dir="5400000">
                  <a:srgbClr val="4F81BD">
                    <a:satMod val="190000"/>
                    <a:tint val="100000"/>
                    <a:alpha val="74000"/>
                  </a:srgbClr>
                </a:innerShdw>
              </a:effectLst>
              <a:latin typeface="Georgia" pitchFamily="18" charset="0"/>
            </a:endParaRPr>
          </a:p>
        </p:txBody>
      </p:sp>
      <p:pic>
        <p:nvPicPr>
          <p:cNvPr id="7" name="Рисунок 6" descr="G:\2015-12 (дек)\сканирование0008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054" y="1545481"/>
            <a:ext cx="5964262" cy="427879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350285" y="1746628"/>
            <a:ext cx="3783768" cy="3391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spcBef>
                <a:spcPct val="20000"/>
              </a:spcBef>
            </a:pPr>
            <a:r>
              <a:rPr lang="ru-RU" sz="2000" b="1" dirty="0" smtClean="0">
                <a:ln w="900" cmpd="sng">
                  <a:solidFill>
                    <a:srgbClr val="7030A0">
                      <a:alpha val="55000"/>
                    </a:srgbClr>
                  </a:solidFill>
                  <a:prstDash val="solid"/>
                </a:ln>
                <a:solidFill>
                  <a:srgbClr val="CC00FF"/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Georgia" pitchFamily="18" charset="0"/>
              </a:rPr>
              <a:t>Педагогический стаж: </a:t>
            </a:r>
            <a:r>
              <a:rPr lang="ru-RU" sz="2000" b="1" dirty="0" smtClean="0">
                <a:ln w="900" cmpd="sng">
                  <a:solidFill>
                    <a:srgbClr val="7030A0">
                      <a:alpha val="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Georgia" pitchFamily="18" charset="0"/>
              </a:rPr>
              <a:t> </a:t>
            </a:r>
          </a:p>
          <a:p>
            <a:pPr defTabSz="914400">
              <a:spcBef>
                <a:spcPct val="20000"/>
              </a:spcBef>
            </a:pPr>
            <a:r>
              <a:rPr lang="ru-RU" sz="2000" b="1" dirty="0" smtClean="0">
                <a:ln w="900" cmpd="sng">
                  <a:solidFill>
                    <a:srgbClr val="7030A0">
                      <a:alpha val="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Georgia" pitchFamily="18" charset="0"/>
              </a:rPr>
              <a:t>24 года</a:t>
            </a:r>
            <a:endParaRPr lang="ru-RU" sz="2000" b="1" dirty="0">
              <a:ln w="900" cmpd="sng">
                <a:solidFill>
                  <a:srgbClr val="7030A0">
                    <a:alpha val="55000"/>
                  </a:srgbClr>
                </a:solidFill>
                <a:prstDash val="solid"/>
              </a:ln>
              <a:solidFill>
                <a:srgbClr val="CC00FF"/>
              </a:solidFill>
              <a:effectLst>
                <a:innerShdw blurRad="101600" dist="76200" dir="5400000">
                  <a:srgbClr val="4F81BD">
                    <a:satMod val="190000"/>
                    <a:tint val="100000"/>
                    <a:alpha val="74000"/>
                  </a:srgbClr>
                </a:innerShdw>
              </a:effectLst>
              <a:latin typeface="Georgia" pitchFamily="18" charset="0"/>
            </a:endParaRPr>
          </a:p>
          <a:p>
            <a:pPr defTabSz="914400">
              <a:spcBef>
                <a:spcPct val="20000"/>
              </a:spcBef>
            </a:pPr>
            <a:r>
              <a:rPr lang="ru-RU" sz="2000" b="1" dirty="0" smtClean="0">
                <a:ln w="900" cmpd="sng">
                  <a:solidFill>
                    <a:srgbClr val="7030A0">
                      <a:alpha val="55000"/>
                    </a:srgbClr>
                  </a:solidFill>
                  <a:prstDash val="solid"/>
                </a:ln>
                <a:solidFill>
                  <a:srgbClr val="CC00FF"/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Georgia" pitchFamily="18" charset="0"/>
              </a:rPr>
              <a:t>Стаж работы в занимаемой должности: </a:t>
            </a:r>
          </a:p>
          <a:p>
            <a:pPr defTabSz="914400">
              <a:spcBef>
                <a:spcPct val="20000"/>
              </a:spcBef>
            </a:pPr>
            <a:r>
              <a:rPr lang="ru-RU" sz="2000" b="1" dirty="0" smtClean="0">
                <a:ln w="900" cmpd="sng">
                  <a:solidFill>
                    <a:srgbClr val="7030A0">
                      <a:alpha val="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Georgia" pitchFamily="18" charset="0"/>
              </a:rPr>
              <a:t>3 года 6 месяцев </a:t>
            </a:r>
          </a:p>
          <a:p>
            <a:pPr defTabSz="914400">
              <a:spcBef>
                <a:spcPct val="20000"/>
              </a:spcBef>
            </a:pPr>
            <a:r>
              <a:rPr lang="ru-RU" sz="2000" b="1" dirty="0" smtClean="0">
                <a:ln w="900" cmpd="sng">
                  <a:solidFill>
                    <a:srgbClr val="7030A0">
                      <a:alpha val="55000"/>
                    </a:srgbClr>
                  </a:solidFill>
                  <a:prstDash val="solid"/>
                </a:ln>
                <a:solidFill>
                  <a:srgbClr val="CC00FF"/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Georgia" pitchFamily="18" charset="0"/>
              </a:rPr>
              <a:t>Квалификационная категория:</a:t>
            </a:r>
            <a:r>
              <a:rPr lang="ru-RU" sz="2000" b="1" dirty="0" smtClean="0">
                <a:ln w="900" cmpd="sng">
                  <a:solidFill>
                    <a:srgbClr val="7030A0">
                      <a:alpha val="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Georgia" pitchFamily="18" charset="0"/>
              </a:rPr>
              <a:t> «Специалист высшей категории» </a:t>
            </a:r>
            <a:endParaRPr lang="ru-RU" sz="2000" b="1" dirty="0">
              <a:ln w="900" cmpd="sng">
                <a:solidFill>
                  <a:srgbClr val="7030A0">
                    <a:alpha val="55000"/>
                  </a:srgbClr>
                </a:solidFill>
                <a:prstDash val="solid"/>
              </a:ln>
              <a:solidFill>
                <a:srgbClr val="7030A0"/>
              </a:solidFill>
              <a:effectLst>
                <a:innerShdw blurRad="101600" dist="76200" dir="5400000">
                  <a:srgbClr val="4F81BD">
                    <a:satMod val="190000"/>
                    <a:tint val="100000"/>
                    <a:alpha val="74000"/>
                  </a:srgbClr>
                </a:innerShdw>
              </a:effectLst>
              <a:latin typeface="Georgia" pitchFamily="18" charset="0"/>
            </a:endParaRPr>
          </a:p>
          <a:p>
            <a:pPr defTabSz="914400">
              <a:spcBef>
                <a:spcPct val="20000"/>
              </a:spcBef>
            </a:pPr>
            <a:endParaRPr lang="ru-RU" sz="3200" b="1" dirty="0" smtClean="0">
              <a:ln w="900" cmpd="sng">
                <a:solidFill>
                  <a:srgbClr val="7030A0">
                    <a:alpha val="55000"/>
                  </a:srgbClr>
                </a:solidFill>
                <a:prstDash val="solid"/>
              </a:ln>
              <a:solidFill>
                <a:srgbClr val="CC00FF"/>
              </a:solidFill>
              <a:effectLst>
                <a:innerShdw blurRad="101600" dist="76200" dir="5400000">
                  <a:srgbClr val="4F81BD">
                    <a:satMod val="190000"/>
                    <a:tint val="100000"/>
                    <a:alpha val="74000"/>
                  </a:srgbClr>
                </a:inn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20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80256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76" y="324247"/>
            <a:ext cx="10079421" cy="4854388"/>
          </a:xfrm>
          <a:prstGeom prst="rect">
            <a:avLst/>
          </a:prstGeom>
        </p:spPr>
      </p:pic>
      <p:pic>
        <p:nvPicPr>
          <p:cNvPr id="5" name="Рисунок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596" y="5292799"/>
            <a:ext cx="3240360" cy="2383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50285" y="468263"/>
            <a:ext cx="3661485" cy="393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spcBef>
                <a:spcPct val="20000"/>
              </a:spcBef>
            </a:pPr>
            <a:r>
              <a:rPr lang="ru-RU" sz="1600" b="1" dirty="0" smtClean="0">
                <a:ln w="900" cmpd="sng">
                  <a:solidFill>
                    <a:srgbClr val="7030A0">
                      <a:alpha val="55000"/>
                    </a:srgbClr>
                  </a:solidFill>
                  <a:prstDash val="solid"/>
                </a:ln>
                <a:solidFill>
                  <a:srgbClr val="CC00FF"/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Georgia" pitchFamily="18" charset="0"/>
              </a:rPr>
              <a:t>С 24.08.2020 </a:t>
            </a:r>
            <a:r>
              <a:rPr lang="ru-RU" sz="1600" b="1" dirty="0">
                <a:ln w="900" cmpd="sng">
                  <a:solidFill>
                    <a:srgbClr val="7030A0">
                      <a:alpha val="55000"/>
                    </a:srgbClr>
                  </a:solidFill>
                  <a:prstDash val="solid"/>
                </a:ln>
                <a:solidFill>
                  <a:srgbClr val="CC00FF"/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Georgia" pitchFamily="18" charset="0"/>
              </a:rPr>
              <a:t>г. по </a:t>
            </a:r>
            <a:r>
              <a:rPr lang="ru-RU" sz="1600" b="1" dirty="0" smtClean="0">
                <a:ln w="900" cmpd="sng">
                  <a:solidFill>
                    <a:srgbClr val="7030A0">
                      <a:alpha val="55000"/>
                    </a:srgbClr>
                  </a:solidFill>
                  <a:prstDash val="solid"/>
                </a:ln>
                <a:solidFill>
                  <a:srgbClr val="CC00FF"/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Georgia" pitchFamily="18" charset="0"/>
              </a:rPr>
              <a:t>23.10.2020 г</a:t>
            </a:r>
            <a:r>
              <a:rPr lang="ru-RU" sz="1600" b="1" dirty="0">
                <a:ln w="900" cmpd="sng">
                  <a:solidFill>
                    <a:srgbClr val="7030A0">
                      <a:alpha val="55000"/>
                    </a:srgbClr>
                  </a:solidFill>
                  <a:prstDash val="solid"/>
                </a:ln>
                <a:solidFill>
                  <a:srgbClr val="CC00FF"/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Georgia" pitchFamily="18" charset="0"/>
              </a:rPr>
              <a:t>.  в  Донецком</a:t>
            </a:r>
          </a:p>
          <a:p>
            <a:pPr defTabSz="914400">
              <a:spcBef>
                <a:spcPct val="20000"/>
              </a:spcBef>
            </a:pPr>
            <a:r>
              <a:rPr lang="ru-RU" sz="1600" b="1" dirty="0">
                <a:ln w="900" cmpd="sng">
                  <a:solidFill>
                    <a:srgbClr val="7030A0">
                      <a:alpha val="55000"/>
                    </a:srgbClr>
                  </a:solidFill>
                  <a:prstDash val="solid"/>
                </a:ln>
                <a:solidFill>
                  <a:srgbClr val="CC00FF"/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Georgia" pitchFamily="18" charset="0"/>
              </a:rPr>
              <a:t>республиканском институте дополнительного педагогического образования  прошла  курсы по </a:t>
            </a:r>
          </a:p>
          <a:p>
            <a:pPr defTabSz="914400">
              <a:spcBef>
                <a:spcPct val="20000"/>
              </a:spcBef>
            </a:pPr>
            <a:r>
              <a:rPr lang="ru-RU" sz="1600" b="1" dirty="0">
                <a:ln w="900" cmpd="sng">
                  <a:solidFill>
                    <a:srgbClr val="7030A0">
                      <a:alpha val="55000"/>
                    </a:srgbClr>
                  </a:solidFill>
                  <a:prstDash val="solid"/>
                </a:ln>
                <a:solidFill>
                  <a:srgbClr val="CC00FF"/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Georgia" pitchFamily="18" charset="0"/>
              </a:rPr>
              <a:t>программе повышения квалификации </a:t>
            </a:r>
            <a:r>
              <a:rPr lang="ru-RU" sz="1600" b="1" dirty="0" smtClean="0">
                <a:ln w="900" cmpd="sng">
                  <a:solidFill>
                    <a:srgbClr val="7030A0">
                      <a:alpha val="55000"/>
                    </a:srgbClr>
                  </a:solidFill>
                  <a:prstDash val="solid"/>
                </a:ln>
                <a:solidFill>
                  <a:srgbClr val="CC00FF"/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Georgia" pitchFamily="18" charset="0"/>
              </a:rPr>
              <a:t>заместителей директоров</a:t>
            </a:r>
            <a:endParaRPr lang="ru-RU" sz="1600" b="1" dirty="0">
              <a:ln w="900" cmpd="sng">
                <a:solidFill>
                  <a:srgbClr val="7030A0">
                    <a:alpha val="55000"/>
                  </a:srgbClr>
                </a:solidFill>
                <a:prstDash val="solid"/>
              </a:ln>
              <a:solidFill>
                <a:srgbClr val="CC00FF"/>
              </a:solidFill>
              <a:effectLst>
                <a:innerShdw blurRad="101600" dist="76200" dir="5400000">
                  <a:srgbClr val="4F81BD">
                    <a:satMod val="190000"/>
                    <a:tint val="100000"/>
                    <a:alpha val="74000"/>
                  </a:srgbClr>
                </a:innerShdw>
              </a:effectLst>
              <a:latin typeface="Georgia" pitchFamily="18" charset="0"/>
            </a:endParaRPr>
          </a:p>
          <a:p>
            <a:pPr defTabSz="914400">
              <a:spcBef>
                <a:spcPct val="20000"/>
              </a:spcBef>
            </a:pPr>
            <a:r>
              <a:rPr lang="ru-RU" sz="1600" b="1" dirty="0">
                <a:ln w="900" cmpd="sng">
                  <a:solidFill>
                    <a:srgbClr val="7030A0">
                      <a:alpha val="55000"/>
                    </a:srgbClr>
                  </a:solidFill>
                  <a:prstDash val="solid"/>
                </a:ln>
                <a:solidFill>
                  <a:srgbClr val="CC00FF"/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Georgia" pitchFamily="18" charset="0"/>
              </a:rPr>
              <a:t>общеобразовательных </a:t>
            </a:r>
            <a:r>
              <a:rPr lang="ru-RU" sz="1600" b="1" dirty="0" smtClean="0">
                <a:ln w="900" cmpd="sng">
                  <a:solidFill>
                    <a:srgbClr val="7030A0">
                      <a:alpha val="55000"/>
                    </a:srgbClr>
                  </a:solidFill>
                  <a:prstDash val="solid"/>
                </a:ln>
                <a:solidFill>
                  <a:srgbClr val="CC00FF"/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Georgia" pitchFamily="18" charset="0"/>
              </a:rPr>
              <a:t>организаций по программе « Современные инновационные подходы к управлению образовательной организацией»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770" y="324247"/>
            <a:ext cx="6347627" cy="443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86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80256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89" y="324247"/>
            <a:ext cx="10079421" cy="48543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596" y="5292799"/>
            <a:ext cx="3240360" cy="2383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746194" y="900311"/>
            <a:ext cx="7201010" cy="34778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ru-RU" sz="2000" i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гражданское и патриотическое воспитание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ru-RU" sz="2000" i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духовно-нравственное воспитание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ru-RU" sz="2000" i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физкультурно-спортивное и оздоровительное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ru-RU" sz="2000" i="1" dirty="0" smtClean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воспитание </a:t>
            </a:r>
            <a:r>
              <a:rPr lang="ru-RU" sz="2000" i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культуры безопасности жизнедеятельности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ru-RU" sz="2000" i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н</a:t>
            </a:r>
            <a:r>
              <a:rPr lang="ru-RU" sz="2000" i="1" dirty="0" smtClean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равственно-эстетическое </a:t>
            </a:r>
            <a:r>
              <a:rPr lang="ru-RU" sz="2000" i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воспитание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ru-RU" sz="2000" i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воспитание психологической культуры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ru-RU" sz="2000" i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воспитание культуры здорового образа жизни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ru-RU" sz="2000" i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экологическое воспитание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ru-RU" sz="2000" i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семейное и гендерное воспитание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ru-RU" sz="2000" i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трудовое и профессиональное воспитание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ru-RU" sz="2000" i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</a:t>
            </a:r>
            <a:r>
              <a:rPr lang="ru-RU" sz="2000" i="1" dirty="0" smtClean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амоуправление в школе и классе</a:t>
            </a:r>
            <a:endParaRPr lang="ru-RU" sz="2000" i="1" dirty="0">
              <a:solidFill>
                <a:srgbClr val="00206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5361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2" y="0"/>
            <a:ext cx="10698212" cy="80292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83" y="324247"/>
            <a:ext cx="10079421" cy="48543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596" y="5292799"/>
            <a:ext cx="3240360" cy="2383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23" y="162272"/>
            <a:ext cx="4824536" cy="3203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0" r="2751" b="11360"/>
          <a:stretch/>
        </p:blipFill>
        <p:spPr>
          <a:xfrm>
            <a:off x="3112045" y="2870074"/>
            <a:ext cx="4464496" cy="2804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399" y="392373"/>
            <a:ext cx="3667500" cy="2743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7431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80256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89" y="324247"/>
            <a:ext cx="10079421" cy="48543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596" y="5292799"/>
            <a:ext cx="3240360" cy="2383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12" y="240140"/>
            <a:ext cx="4680520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583" y="488803"/>
            <a:ext cx="3160745" cy="2370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868" y="3082602"/>
            <a:ext cx="3213580" cy="24037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811" y="2961726"/>
            <a:ext cx="3036565" cy="4052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528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80256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89" y="324247"/>
            <a:ext cx="10079421" cy="48543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596" y="5292799"/>
            <a:ext cx="3240360" cy="2383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484" y="324247"/>
            <a:ext cx="3638897" cy="2721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90" y="2124447"/>
            <a:ext cx="3371034" cy="2528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836" y="2421786"/>
            <a:ext cx="3371304" cy="2521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506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2" y="0"/>
            <a:ext cx="10681568" cy="80167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89" y="324247"/>
            <a:ext cx="10079421" cy="48543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596" y="5292799"/>
            <a:ext cx="3240360" cy="2383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460" y="324247"/>
            <a:ext cx="3733006" cy="2799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24" y="2008193"/>
            <a:ext cx="2857500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294" y="2201094"/>
            <a:ext cx="3227288" cy="1807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711" y="3310867"/>
            <a:ext cx="3335300" cy="1867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311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1823</TotalTime>
  <Words>155</Words>
  <Application>Microsoft Office PowerPoint</Application>
  <PresentationFormat>Произвольный</PresentationFormat>
  <Paragraphs>36</Paragraphs>
  <Slides>22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32" baseType="lpstr">
      <vt:lpstr>Arial Unicode MS</vt:lpstr>
      <vt:lpstr>Arial</vt:lpstr>
      <vt:lpstr>Calibri</vt:lpstr>
      <vt:lpstr>Century Gothic</vt:lpstr>
      <vt:lpstr>Georgia</vt:lpstr>
      <vt:lpstr>Wingdings</vt:lpstr>
      <vt:lpstr>Wingdings 3</vt:lpstr>
      <vt:lpstr>Легкий дым</vt:lpstr>
      <vt:lpstr>Acrobat Document</vt:lpstr>
      <vt:lpstr>Adobe 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Елена291</dc:creator>
  <cp:lastModifiedBy>Tatiana</cp:lastModifiedBy>
  <cp:revision>129</cp:revision>
  <dcterms:created xsi:type="dcterms:W3CDTF">2018-05-10T04:56:48Z</dcterms:created>
  <dcterms:modified xsi:type="dcterms:W3CDTF">2021-03-05T03:45:49Z</dcterms:modified>
</cp:coreProperties>
</file>