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85" r:id="rId11"/>
    <p:sldId id="264" r:id="rId12"/>
    <p:sldId id="266" r:id="rId13"/>
    <p:sldId id="267" r:id="rId14"/>
    <p:sldId id="26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772400" cy="9144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«БЛАГОДАТНОВСКАЯ ШКОЛА» АМВРОСИЕВСКОГО РАЙОНА ДОНЕЦКОЙ НАРОДНОЙ РЕСПУБЛИКИ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696200" cy="24384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ОПЫТА РАБОТЫ ЗАМЕСТИТЕЛЯ ДИРЕКТОРА ПО УЧЕБНО-ВОСПИТАТЕЛЬНОЙ РАБОТЕ КАРПОВОЙ АНАСТАСИИ СЕРГЕЕВНЫ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тестирования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04" t="20203" r="31060" b="10768"/>
          <a:stretch/>
        </p:blipFill>
        <p:spPr>
          <a:xfrm>
            <a:off x="609600" y="1219200"/>
            <a:ext cx="8001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229600" cy="35052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Моё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кредо: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«Поистине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серьезное стремление к какой либо цели — половина успеха в ее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достижении».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Вильгельм Гумбольдт </a:t>
            </a:r>
          </a:p>
        </p:txBody>
      </p:sp>
    </p:spTree>
    <p:extLst>
      <p:ext uri="{BB962C8B-B14F-4D97-AF65-F5344CB8AC3E}">
        <p14:creationId xmlns:p14="http://schemas.microsoft.com/office/powerpoint/2010/main" val="18101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4754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цель: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пространства школы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чтобы у всех участников учебно-воспитательного процесса были возможности и желание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роста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610600" cy="4678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школы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творческой личности, способной к активному участию в учебно-воспитательном процессе, к восприятию и свершению изменений»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Symbol" panose="05050102010706020507" pitchFamily="18" charset="2"/>
              <a:buChar char="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и контроль за качеством учебно-воспитательного процесса; объективность оценки результатов образовательной деятельности обучающихся; обеспечение уровня подготовки учащихся, соответствующего требования Государственных образовательных стандартов;</a:t>
            </a:r>
          </a:p>
          <a:p>
            <a:pPr algn="just">
              <a:buFont typeface="Symbol" panose="05050102010706020507" pitchFamily="18" charset="2"/>
              <a:buChar char="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учебно-методической и инновационной деятельностью педагогов и  обучающихся; создание благоприятной учебно-методической обстановки в школе; осуществление системы стимулирования учебно-методической и инновационной деятельности;</a:t>
            </a:r>
          </a:p>
          <a:p>
            <a:pPr algn="just">
              <a:buFont typeface="Symbol" panose="05050102010706020507" pitchFamily="18" charset="2"/>
              <a:buChar char="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текущего и перспективного планирования; выполнение основных направлений развития;</a:t>
            </a:r>
          </a:p>
          <a:p>
            <a:pPr algn="just">
              <a:buFont typeface="Symbol" panose="05050102010706020507" pitchFamily="18" charset="2"/>
              <a:buChar char="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организация учебно-воспитательной, методической, культурно-массовой работы в урочной и внеурочной деятельности;</a:t>
            </a:r>
          </a:p>
          <a:p>
            <a:pPr algn="just">
              <a:buFont typeface="Symbol" panose="05050102010706020507" pitchFamily="18" charset="2"/>
              <a:buChar char="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совершенствование документации, определяющей 		принципы, функции и содержание учебно-			   воспитательного процесса;</a:t>
            </a:r>
          </a:p>
          <a:p>
            <a:pPr>
              <a:buFont typeface="Symbol" panose="05050102010706020507" pitchFamily="18" charset="2"/>
              <a:buChar char="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29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6096000"/>
          </a:xfrm>
        </p:spPr>
        <p:txBody>
          <a:bodyPr>
            <a:noAutofit/>
          </a:bodyPr>
          <a:lstStyle/>
          <a:p>
            <a:pPr lvl="0" algn="just">
              <a:lnSpc>
                <a:spcPts val="1900"/>
              </a:lnSpc>
              <a:buFont typeface="Symbol" panose="05050102010706020507" pitchFamily="18" charset="2"/>
              <a:buChar char="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учебно-методической работы, работы учителей, классных руководителей, разработка учебно-методической и иной документации;</a:t>
            </a:r>
          </a:p>
          <a:p>
            <a:pPr lvl="0" algn="just">
              <a:lnSpc>
                <a:spcPts val="1900"/>
              </a:lnSpc>
              <a:buFont typeface="Symbol" panose="05050102010706020507" pitchFamily="18" charset="2"/>
              <a:buChar char="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Изучение, обобщение и распространение инновационной работы педагогов школы; использование и совершенствование методов организации образовательного процесса и  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технологий, в том числе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ts val="1900"/>
              </a:lnSpc>
              <a:buFont typeface="Symbol" panose="05050102010706020507" pitchFamily="18" charset="2"/>
              <a:buChar char="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повышению квалификации и росту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педагогических кадров</a:t>
            </a:r>
          </a:p>
          <a:p>
            <a:pPr>
              <a:lnSpc>
                <a:spcPts val="1900"/>
              </a:lnSpc>
              <a:buFont typeface="Symbol" panose="05050102010706020507" pitchFamily="18" charset="2"/>
              <a:buChar char="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подготовке и проведению Государственной итоговой аттестации выпускников;</a:t>
            </a:r>
          </a:p>
          <a:p>
            <a:pPr>
              <a:lnSpc>
                <a:spcPts val="1900"/>
              </a:lnSpc>
              <a:buFont typeface="Symbol" panose="05050102010706020507" pitchFamily="18" charset="2"/>
              <a:buChar char="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реальных возможностей обучающихся и зоны их ближайшего развития;</a:t>
            </a:r>
          </a:p>
          <a:p>
            <a:pPr>
              <a:lnSpc>
                <a:spcPts val="1900"/>
              </a:lnSpc>
              <a:buFont typeface="Symbol" panose="05050102010706020507" pitchFamily="18" charset="2"/>
              <a:buChar char="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своевременного составления, утверждения и предоставления отчетной информации; комплектование контингента обучающихся;</a:t>
            </a:r>
          </a:p>
          <a:p>
            <a:pPr lvl="4">
              <a:lnSpc>
                <a:spcPts val="1900"/>
              </a:lnSpc>
              <a:buFont typeface="Symbol" panose="05050102010706020507" pitchFamily="18" charset="2"/>
              <a:buChar char="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 и результатов учебно-методической и экспериментальной работы; хода и развития учебно-воспитательного процесса и др</a:t>
            </a:r>
            <a:r>
              <a:rPr lang="ru-RU" sz="1800" dirty="0" smtClean="0"/>
              <a:t>.</a:t>
            </a:r>
          </a:p>
          <a:p>
            <a:pPr>
              <a:buFont typeface="Symbol" panose="05050102010706020507" pitchFamily="18" charset="2"/>
              <a:buChar char=""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608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62400" y="835025"/>
            <a:ext cx="44958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Анастасия Сергеевна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29000" y="2590800"/>
            <a:ext cx="54864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«Благодатновская школа» Амвросиевского района ДНР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3"/>
          <a:stretch/>
        </p:blipFill>
        <p:spPr>
          <a:xfrm>
            <a:off x="609600" y="746125"/>
            <a:ext cx="2971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 – 2009 гг.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Горловский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педагогический институт иностранных языков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2010 – 2017 гг. – учитель английского языка МОУ «Благодатновская школа» Амвросиевского района ДНР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 г. – заместитель директора по УВР МОУ «Благодатновская школа» Амвросиевского района ДНР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г. – установлена квалификационная категория «специалист первой категории»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2" y="484187"/>
            <a:ext cx="8434387" cy="73501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3505200" cy="3124200"/>
          </a:xfrm>
        </p:spPr>
        <p:txBody>
          <a:bodyPr>
            <a:noAutofit/>
          </a:bodyPr>
          <a:lstStyle/>
          <a:p>
            <a:pPr algn="l">
              <a:lnSpc>
                <a:spcPts val="17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Повышение квалификации на факультете повышения квалификации и профессиональной переподготовки ГОУ ДПО «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ДонРИДПО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по программе повышения квалификации для заместителей директоров общеобразовательных организаций (с предметной подготовкой русский язык, литература) в объёме 144 ч.</a:t>
            </a:r>
          </a:p>
          <a:p>
            <a:pPr algn="l">
              <a:lnSpc>
                <a:spcPts val="17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Регистрационный номер 3626</a:t>
            </a:r>
          </a:p>
          <a:p>
            <a:pPr algn="l">
              <a:lnSpc>
                <a:spcPts val="17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Выдано 12.10.2019 г.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77156"/>
            <a:ext cx="4700587" cy="3417888"/>
          </a:xfrm>
        </p:spPr>
      </p:pic>
    </p:spTree>
    <p:extLst>
      <p:ext uri="{BB962C8B-B14F-4D97-AF65-F5344CB8AC3E}">
        <p14:creationId xmlns:p14="http://schemas.microsoft.com/office/powerpoint/2010/main" val="19712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2" y="484187"/>
            <a:ext cx="8434387" cy="73501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2"/>
          <a:srcRect l="1511" t="23571" r="29797" b="15819"/>
          <a:stretch/>
        </p:blipFill>
        <p:spPr>
          <a:xfrm>
            <a:off x="609600" y="1143000"/>
            <a:ext cx="8001000" cy="546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тестирования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87" t="23571" r="17674" b="14136"/>
          <a:stretch/>
        </p:blipFill>
        <p:spPr>
          <a:xfrm>
            <a:off x="914400" y="1143000"/>
            <a:ext cx="7315200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тестирования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1" t="25255" r="29797" b="15817"/>
          <a:stretch/>
        </p:blipFill>
        <p:spPr>
          <a:xfrm>
            <a:off x="685800" y="1143000"/>
            <a:ext cx="7467600" cy="51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тестирования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" t="25255" r="29797" b="15819"/>
          <a:stretch/>
        </p:blipFill>
        <p:spPr>
          <a:xfrm>
            <a:off x="838200" y="1143000"/>
            <a:ext cx="7391400" cy="5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тестирования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87" t="23571" r="17674" b="15819"/>
          <a:stretch/>
        </p:blipFill>
        <p:spPr>
          <a:xfrm>
            <a:off x="685800" y="1066800"/>
            <a:ext cx="75533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373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Office Theme</vt:lpstr>
      <vt:lpstr>МУНИЦИПАЛЬНОЕ ОБЩЕОБРАЗОВАТЕЛЬНОЕ УЧРЕЖДЕНИЕ «БЛАГОДАТНОВСКАЯ ШКОЛА» АМВРОСИЕВСКОГО РАЙОНА ДОНЕЦКОЙ НАРОДНОЙ РЕСПУБЛИКИ</vt:lpstr>
      <vt:lpstr>Карпова Анастасия Сергеевна</vt:lpstr>
      <vt:lpstr>Общие сведения</vt:lpstr>
      <vt:lpstr>Курсы повышения квалификации</vt:lpstr>
      <vt:lpstr>Курсы повышения квалификации</vt:lpstr>
      <vt:lpstr>Результаты тестирования</vt:lpstr>
      <vt:lpstr>Результаты тестирования</vt:lpstr>
      <vt:lpstr>Результаты тестирования</vt:lpstr>
      <vt:lpstr>Результаты тестирования</vt:lpstr>
      <vt:lpstr>Результаты тестирования</vt:lpstr>
      <vt:lpstr>Моё профессиональное кредо: «Поистине серьезное стремление к какой либо цели — половина успеха в ее достижении».  Вильгельм Гумбольдт </vt:lpstr>
      <vt:lpstr>Моя профессиональная цель: «Организация образовательного пространства школы таким образом, чтобы у всех участников учебно-воспитательного процесса были возможности и желание для роста и развития»</vt:lpstr>
      <vt:lpstr>Цель работы школы:  «Воспитание творческой личности, способной к активному участию в учебно-воспитательном процессе, к восприятию и свершению изменений»</vt:lpstr>
      <vt:lpstr>Основные направления деятельности:</vt:lpstr>
      <vt:lpstr>Основные направления деятельности: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Vita</cp:lastModifiedBy>
  <cp:revision>35</cp:revision>
  <dcterms:created xsi:type="dcterms:W3CDTF">2013-10-20T14:43:13Z</dcterms:created>
  <dcterms:modified xsi:type="dcterms:W3CDTF">2022-12-14T11:10:27Z</dcterms:modified>
</cp:coreProperties>
</file>